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E168D-8471-5294-2394-D1BB117E7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6EDE33-2222-8ECD-5104-6F23765F9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46FDBA-6F0A-A83B-2C49-6B7B13DAA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EDD66D-ABC1-FCB0-1611-777EE0B83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634175-D0FC-FB60-DAC3-6F509EBA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16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DB10C-0242-B332-B3EC-829478AD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9D2590-ECAD-7883-68CC-D343D709E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7EDD90-6672-7489-CECC-37AF43F1D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181D68-26DC-4561-33D5-3F687431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9947FA-CE98-D3DB-2D54-DA830A3B3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507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FE23BA8-D443-25B5-04B4-A77FED678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8A78E8-7903-AC69-85A5-FD5907705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862404-9D32-EDD5-4C91-C4244314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F359D5-6332-6E5B-3B5E-BCC524055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2A466B-CA16-D3C7-9C78-AE599DC6C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68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E85BD-D40B-FF3B-BE9A-63FDB4651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D56A90-A826-F591-E252-59596FF6D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573C14-EA95-B8E8-0C56-5EDA3CC75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DAE8F1-C165-E4AC-C2B8-21165FEF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B2CCD6-B120-29AC-3646-78A398BAA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46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FAAEA-0A34-BD9B-E394-3BCB93DDE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E2BE2E-A530-048C-0AB3-378E40872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143F8D-171F-2675-FC7C-E12E3F8F7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E84F76-E575-461D-A1A4-EF4DAE9F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6E3359-4645-1109-BA2B-EF1E4B5F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9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5255FE-8E37-1664-7014-8AA99F5E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79FC2F-B37E-8FD2-C6F0-7AA77E3EC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185BEC5-833B-234A-A354-2CF0BDFFD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658A9A-D972-D333-2823-6605E222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13C6D4-84C8-F46B-3249-349662A8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774E62E-5DE5-456F-2F5D-A76352DD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16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01D1-FC03-1868-34DE-246D205C6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E5DF30-6863-7102-AEF4-D40848633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4B9269-F94F-2C35-6658-6F54C7021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A087F29-596F-548D-43A4-6F3C696AC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8E57912-132B-6724-06EB-E47C50561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D8FDE9A-5994-9E7E-6A51-47A7806AD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766E024-A592-869A-6365-0F1899F3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0CA78D8-1CA8-C232-5E6D-AE5FEF1F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7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FB116-AA6F-0175-F5A2-84874DEEE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7613B3-8264-669E-A6CE-72AB2804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436B9E7-7DA5-3402-9B56-EAD369B2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C90666-BD46-75D5-C0FA-C6A89191C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1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F15D49-8519-AF1A-2791-D8355479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1C25422-0BB7-BC8E-821C-9777D295B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56D2793-C1CA-7287-6570-6D079255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8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80016-61D2-26FD-BB8A-09CFD4B1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274B0A-AE9A-0773-EB87-0502A684C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0850909-6943-059E-A834-0991556CA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F6FE4A-8505-2805-8F12-81E870823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C708825-E12C-3711-7135-8C31FFAFA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2A003A1-6701-7641-DAAF-EAD8361C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76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9A2DE-0DF0-ABA4-F91B-92723AACA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3B96654-BF2E-837C-3A08-9B17D3244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DAAC3-D441-833A-6DBC-A8D8A81F5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6254C2E-EDA1-5880-1054-29C514D22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84B4FB-4137-A0A9-8631-71F31FD6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9C9D45-22BF-BE16-0C94-2BD31C5F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10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C6C91DC-C499-D316-29B0-4E39543B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F3E51B8-A0B0-0722-9513-92DACD0B1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BFC312-841C-1CF8-BFB4-8990BDC35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C57C8-3794-47DC-8A9D-6777A32AB929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ED0076-07F0-8F15-0CEE-DC3E9B62B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4C589E-0741-E856-E1A8-E5DB4B7AB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BBFCE-8F51-477E-92AD-256582AAA0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87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FEA0E31-E63D-8698-8D76-B1AD98772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H8: </a:t>
            </a:r>
            <a:r>
              <a:rPr lang="en-US" dirty="0" err="1"/>
              <a:t>Straf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1F40E5E-B90B-B199-18E1-F78C2871A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doel</a:t>
            </a:r>
            <a:r>
              <a:rPr lang="en-US" dirty="0"/>
              <a:t> van </a:t>
            </a:r>
            <a:r>
              <a:rPr lang="en-US" dirty="0" err="1"/>
              <a:t>straffen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Vergelding </a:t>
            </a:r>
          </a:p>
          <a:p>
            <a:pPr>
              <a:buFontTx/>
              <a:buChar char="-"/>
            </a:pPr>
            <a:r>
              <a:rPr lang="nl-NL" dirty="0"/>
              <a:t>Afschrikking/preventie </a:t>
            </a:r>
          </a:p>
          <a:p>
            <a:pPr>
              <a:buFontTx/>
              <a:buChar char="-"/>
            </a:pPr>
            <a:r>
              <a:rPr lang="nl-NL" dirty="0"/>
              <a:t>Beveiliging van de samenleving </a:t>
            </a:r>
          </a:p>
          <a:p>
            <a:pPr>
              <a:buFontTx/>
              <a:buChar char="-"/>
            </a:pPr>
            <a:r>
              <a:rPr lang="nl-NL" dirty="0"/>
              <a:t>Handhaving van de rechtsorde </a:t>
            </a:r>
          </a:p>
          <a:p>
            <a:pPr>
              <a:buFontTx/>
              <a:buChar char="-"/>
            </a:pPr>
            <a:r>
              <a:rPr lang="nl-NL" dirty="0"/>
              <a:t> Voorkomen van eigenrichting </a:t>
            </a:r>
          </a:p>
          <a:p>
            <a:pPr>
              <a:buFontTx/>
              <a:buChar char="-"/>
            </a:pPr>
            <a:r>
              <a:rPr lang="nl-NL" dirty="0"/>
              <a:t> Heropvoeding/resocialisatie </a:t>
            </a:r>
          </a:p>
          <a:p>
            <a:pPr>
              <a:buFontTx/>
              <a:buChar char="-"/>
            </a:pPr>
            <a:r>
              <a:rPr lang="nl-NL" dirty="0"/>
              <a:t> Genoegdoening </a:t>
            </a:r>
          </a:p>
        </p:txBody>
      </p:sp>
    </p:spTree>
    <p:extLst>
      <p:ext uri="{BB962C8B-B14F-4D97-AF65-F5344CB8AC3E}">
        <p14:creationId xmlns:p14="http://schemas.microsoft.com/office/powerpoint/2010/main" val="420621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CBB80-4304-2C81-8810-DCC0BCAD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: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17ECFF-C47F-4F65-DFED-E59FF7530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err="1"/>
              <a:t>Hoofdstraffen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Geldboete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Werkstraf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Hechtenis</a:t>
            </a:r>
            <a:r>
              <a:rPr lang="en-US" dirty="0"/>
              <a:t> (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overtredingen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Gevangenisstraf</a:t>
            </a:r>
            <a:r>
              <a:rPr lang="en-US" dirty="0"/>
              <a:t> (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misdrijven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Bijkomende</a:t>
            </a:r>
            <a:r>
              <a:rPr lang="en-US" dirty="0"/>
              <a:t> </a:t>
            </a:r>
            <a:r>
              <a:rPr lang="en-US" dirty="0" err="1"/>
              <a:t>straffen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Inname</a:t>
            </a:r>
            <a:r>
              <a:rPr lang="en-US" dirty="0"/>
              <a:t> van het </a:t>
            </a:r>
            <a:r>
              <a:rPr lang="en-US" dirty="0" err="1"/>
              <a:t>rijbewijs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beroep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Jaren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uitoefenen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van de </a:t>
            </a:r>
            <a:r>
              <a:rPr lang="en-US" dirty="0" err="1"/>
              <a:t>uitspraak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Maatregelen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TBS</a:t>
            </a:r>
          </a:p>
          <a:p>
            <a:pPr>
              <a:buFontTx/>
              <a:buChar char="-"/>
            </a:pPr>
            <a:r>
              <a:rPr lang="en-US" dirty="0" err="1"/>
              <a:t>Afnemen</a:t>
            </a:r>
            <a:r>
              <a:rPr lang="en-US" dirty="0"/>
              <a:t>/ </a:t>
            </a:r>
            <a:r>
              <a:rPr lang="en-US" dirty="0" err="1"/>
              <a:t>Afpakken</a:t>
            </a:r>
            <a:r>
              <a:rPr lang="en-US" dirty="0"/>
              <a:t> van geld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spullen</a:t>
            </a:r>
            <a:r>
              <a:rPr lang="en-US" dirty="0"/>
              <a:t> die met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verkregen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Schadevergoeding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slachtoffer</a:t>
            </a:r>
            <a:r>
              <a:rPr lang="en-US" dirty="0"/>
              <a:t>/ </a:t>
            </a:r>
            <a:r>
              <a:rPr lang="en-US" dirty="0" err="1"/>
              <a:t>nabestaande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wel</a:t>
            </a:r>
            <a:r>
              <a:rPr lang="en-US" dirty="0"/>
              <a:t>: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combinatie</a:t>
            </a:r>
            <a:r>
              <a:rPr lang="en-US" dirty="0"/>
              <a:t> van </a:t>
            </a:r>
            <a:r>
              <a:rPr lang="en-US" dirty="0" err="1"/>
              <a:t>straffen</a:t>
            </a:r>
            <a:r>
              <a:rPr lang="en-US" dirty="0"/>
              <a:t> </a:t>
            </a:r>
            <a:r>
              <a:rPr lang="en-US" dirty="0" err="1"/>
              <a:t>opleggen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Een</a:t>
            </a:r>
            <a:r>
              <a:rPr lang="en-US" dirty="0"/>
              <a:t>  </a:t>
            </a:r>
            <a:r>
              <a:rPr lang="en-US" dirty="0" err="1"/>
              <a:t>gedeelte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voorwaardelijk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gedeelte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onvoorwaardelijk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560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7C4C2-8806-1826-652D-EF974C678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Onvoorwaardelijk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voorwaardelijk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AEC573-4153-A1AB-A79A-2EC7777DB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Onvoorwaardelijk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Het </a:t>
            </a:r>
            <a:r>
              <a:rPr lang="en-US" dirty="0" err="1"/>
              <a:t>gedeelte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geheel</a:t>
            </a:r>
            <a:r>
              <a:rPr lang="en-US" dirty="0"/>
              <a:t> </a:t>
            </a:r>
            <a:r>
              <a:rPr lang="en-US" dirty="0" err="1"/>
              <a:t>uitgevoerd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Voorwaardelijk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Het </a:t>
            </a:r>
            <a:r>
              <a:rPr lang="en-US" dirty="0" err="1"/>
              <a:t>gedeelte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uitgevoerd</a:t>
            </a:r>
            <a:r>
              <a:rPr lang="en-US" dirty="0"/>
              <a:t> </a:t>
            </a:r>
            <a:r>
              <a:rPr lang="en-US" dirty="0" err="1"/>
              <a:t>hoeft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indien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veroordeelde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proeftijd</a:t>
            </a:r>
            <a:r>
              <a:rPr lang="en-US" dirty="0"/>
              <a:t> (Meestal 2 </a:t>
            </a:r>
            <a:r>
              <a:rPr lang="en-US" dirty="0" err="1"/>
              <a:t>jaar</a:t>
            </a:r>
            <a:r>
              <a:rPr lang="en-US" dirty="0"/>
              <a:t>)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wet </a:t>
            </a:r>
            <a:r>
              <a:rPr lang="en-US" dirty="0" err="1"/>
              <a:t>houdt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018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E5DDEF-91ED-14AA-15F1-D1BC4A6F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</a:t>
            </a:r>
            <a:r>
              <a:rPr lang="en-US" dirty="0"/>
              <a:t> </a:t>
            </a:r>
            <a:r>
              <a:rPr lang="en-US" dirty="0" err="1"/>
              <a:t>voorwaardelijk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onvoorwaardelijk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6F9D81-FE82-84CA-58F6-32D4EBD3B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Vonnis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veroordeeld</a:t>
            </a:r>
            <a:r>
              <a:rPr lang="en-US" dirty="0"/>
              <a:t> tot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gevangenisstraf</a:t>
            </a:r>
            <a:r>
              <a:rPr lang="en-US" dirty="0"/>
              <a:t> van 12 </a:t>
            </a:r>
            <a:r>
              <a:rPr lang="en-US" dirty="0" err="1"/>
              <a:t>maanden</a:t>
            </a:r>
            <a:r>
              <a:rPr lang="en-US" dirty="0"/>
              <a:t>, </a:t>
            </a:r>
            <a:r>
              <a:rPr lang="en-US" dirty="0" err="1"/>
              <a:t>waarvan</a:t>
            </a:r>
            <a:r>
              <a:rPr lang="en-US" dirty="0"/>
              <a:t> 4 </a:t>
            </a:r>
            <a:r>
              <a:rPr lang="en-US" dirty="0" err="1"/>
              <a:t>maanden</a:t>
            </a:r>
            <a:r>
              <a:rPr lang="en-US" dirty="0"/>
              <a:t> </a:t>
            </a:r>
            <a:r>
              <a:rPr lang="en-US" dirty="0" err="1"/>
              <a:t>voorwaardelijk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proeftijd</a:t>
            </a:r>
            <a:r>
              <a:rPr lang="en-US" dirty="0"/>
              <a:t> van twee </a:t>
            </a:r>
            <a:r>
              <a:rPr lang="en-US" dirty="0" err="1"/>
              <a:t>jaar</a:t>
            </a:r>
            <a:r>
              <a:rPr lang="en-US" dirty="0"/>
              <a:t>. </a:t>
            </a:r>
            <a:r>
              <a:rPr lang="en-US" dirty="0" err="1"/>
              <a:t>Daarnaast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opgelegd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onvoorwaardelijke</a:t>
            </a:r>
            <a:r>
              <a:rPr lang="en-US" dirty="0"/>
              <a:t> </a:t>
            </a:r>
            <a:r>
              <a:rPr lang="en-US" dirty="0" err="1"/>
              <a:t>geldboete</a:t>
            </a:r>
            <a:r>
              <a:rPr lang="en-US" dirty="0"/>
              <a:t> van 500 euro.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geval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Moet de </a:t>
            </a:r>
            <a:r>
              <a:rPr lang="en-US" dirty="0" err="1"/>
              <a:t>veroordeelde</a:t>
            </a:r>
            <a:r>
              <a:rPr lang="en-US" dirty="0"/>
              <a:t> 500 euro </a:t>
            </a:r>
            <a:r>
              <a:rPr lang="en-US" dirty="0" err="1"/>
              <a:t>boete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Moet de </a:t>
            </a:r>
            <a:r>
              <a:rPr lang="en-US" dirty="0" err="1"/>
              <a:t>veroordeelde</a:t>
            </a:r>
            <a:r>
              <a:rPr lang="en-US" dirty="0"/>
              <a:t> 8 </a:t>
            </a:r>
            <a:r>
              <a:rPr lang="en-US" dirty="0" err="1"/>
              <a:t>maanden</a:t>
            </a:r>
            <a:r>
              <a:rPr lang="en-US" dirty="0"/>
              <a:t> de </a:t>
            </a:r>
            <a:r>
              <a:rPr lang="en-US" dirty="0" err="1"/>
              <a:t>gevangenis</a:t>
            </a:r>
            <a:r>
              <a:rPr lang="en-US" dirty="0"/>
              <a:t> in;</a:t>
            </a:r>
          </a:p>
          <a:p>
            <a:pPr>
              <a:buFontTx/>
              <a:buChar char="-"/>
            </a:pPr>
            <a:r>
              <a:rPr lang="en-US" dirty="0" err="1"/>
              <a:t>Hoeft</a:t>
            </a:r>
            <a:r>
              <a:rPr lang="en-US" dirty="0"/>
              <a:t> de </a:t>
            </a:r>
            <a:r>
              <a:rPr lang="en-US" dirty="0" err="1"/>
              <a:t>veroordeelde</a:t>
            </a:r>
            <a:r>
              <a:rPr lang="en-US" dirty="0"/>
              <a:t> de </a:t>
            </a:r>
            <a:r>
              <a:rPr lang="en-US" dirty="0" err="1"/>
              <a:t>overige</a:t>
            </a:r>
            <a:r>
              <a:rPr lang="en-US" dirty="0"/>
              <a:t> 4 </a:t>
            </a:r>
            <a:r>
              <a:rPr lang="en-US" dirty="0" err="1"/>
              <a:t>maanden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de </a:t>
            </a:r>
            <a:r>
              <a:rPr lang="en-US" dirty="0" err="1"/>
              <a:t>gevangenis</a:t>
            </a:r>
            <a:r>
              <a:rPr lang="en-US" dirty="0"/>
              <a:t> in , </a:t>
            </a:r>
            <a:r>
              <a:rPr lang="en-US" dirty="0" err="1"/>
              <a:t>wanneer</a:t>
            </a:r>
            <a:r>
              <a:rPr lang="en-US" dirty="0"/>
              <a:t> de </a:t>
            </a:r>
            <a:r>
              <a:rPr lang="en-US" dirty="0" err="1"/>
              <a:t>veroordeelde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proeftijd</a:t>
            </a:r>
            <a:r>
              <a:rPr lang="en-US" dirty="0"/>
              <a:t> van twee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wet </a:t>
            </a:r>
            <a:r>
              <a:rPr lang="en-US" dirty="0" err="1"/>
              <a:t>houdt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85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5BD2F9-63DF-2125-B025-2A46D7FA1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slachtoffer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434DF6-6821-E3A0-E0CD-4F7769D2E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slachtoffer</a:t>
            </a:r>
            <a:r>
              <a:rPr lang="en-US" dirty="0"/>
              <a:t> heft (in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strafzaak</a:t>
            </a:r>
            <a:r>
              <a:rPr lang="en-US" dirty="0"/>
              <a:t>)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rechten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schadevergoeding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Spreekrecht</a:t>
            </a:r>
            <a:r>
              <a:rPr lang="en-US" dirty="0"/>
              <a:t> </a:t>
            </a:r>
            <a:r>
              <a:rPr lang="en-US" dirty="0" err="1"/>
              <a:t>tijdens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rechtsziting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Slachtofferhulp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informatie</a:t>
            </a:r>
            <a:r>
              <a:rPr lang="en-US" dirty="0"/>
              <a:t> over het </a:t>
            </a:r>
            <a:r>
              <a:rPr lang="en-US" dirty="0" err="1"/>
              <a:t>verloop</a:t>
            </a:r>
            <a:r>
              <a:rPr lang="en-US" dirty="0"/>
              <a:t> van de </a:t>
            </a:r>
            <a:r>
              <a:rPr lang="en-US" dirty="0" err="1"/>
              <a:t>rechtszaak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091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C178A-BD8D-B5A7-8CE4-242A388E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Reclassering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F0AE38-D030-B5ED-EF23-747805381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Reclasseringsambetaren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begeleiden</a:t>
            </a:r>
            <a:r>
              <a:rPr lang="en-US" dirty="0"/>
              <a:t> </a:t>
            </a:r>
            <a:r>
              <a:rPr lang="en-US" dirty="0" err="1"/>
              <a:t>verdachten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veroordeelden</a:t>
            </a:r>
            <a:r>
              <a:rPr lang="en-US" dirty="0"/>
              <a:t> om </a:t>
            </a:r>
            <a:r>
              <a:rPr lang="en-US" dirty="0" err="1"/>
              <a:t>herhaling</a:t>
            </a:r>
            <a:r>
              <a:rPr lang="en-US" dirty="0"/>
              <a:t> van </a:t>
            </a:r>
            <a:r>
              <a:rPr lang="en-US" dirty="0" err="1"/>
              <a:t>strafbaar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nl-NL" dirty="0"/>
              <a:t>De reclassering:</a:t>
            </a:r>
            <a:br>
              <a:rPr lang="nl-NL" dirty="0"/>
            </a:br>
            <a:r>
              <a:rPr lang="nl-NL" dirty="0"/>
              <a:t>- maakt een verslag over de situatie voor de rechter;</a:t>
            </a:r>
          </a:p>
          <a:p>
            <a:pPr>
              <a:buFontTx/>
              <a:buChar char="-"/>
            </a:pPr>
            <a:r>
              <a:rPr lang="nl-NL" dirty="0"/>
              <a:t>geeft adviezen om herhaling te voorkomen;</a:t>
            </a:r>
          </a:p>
          <a:p>
            <a:pPr>
              <a:buFontTx/>
              <a:buChar char="-"/>
            </a:pPr>
            <a:r>
              <a:rPr lang="nl-NL" dirty="0"/>
              <a:t>geeft ondersteuning aan gevangenen tijdens de gevangenisperiode, bv. wanneer er problemen zijn met familie;</a:t>
            </a:r>
          </a:p>
          <a:p>
            <a:pPr>
              <a:buFontTx/>
              <a:buChar char="-"/>
            </a:pPr>
            <a:r>
              <a:rPr lang="nl-NL" dirty="0"/>
              <a:t>houdt toezicht op de uitvoering van werkstraffen;</a:t>
            </a:r>
          </a:p>
          <a:p>
            <a:pPr>
              <a:buFontTx/>
              <a:buChar char="-"/>
            </a:pPr>
            <a:r>
              <a:rPr lang="nl-NL" dirty="0"/>
              <a:t>geeft nazorg aan ex- gevangenen bij hun terugkeer in de samenleving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9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A1F907-3883-8181-86F4-45DBAF8D7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Recidive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6A1526-F80B-1BF0-721E-47440692E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Recidive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Iemand</a:t>
            </a:r>
            <a:r>
              <a:rPr lang="en-US" dirty="0"/>
              <a:t> van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eerdere</a:t>
            </a:r>
            <a:r>
              <a:rPr lang="en-US" dirty="0"/>
              <a:t> </a:t>
            </a:r>
            <a:r>
              <a:rPr lang="en-US" dirty="0" err="1"/>
              <a:t>veroordeling</a:t>
            </a:r>
            <a:r>
              <a:rPr lang="en-US" dirty="0"/>
              <a:t> </a:t>
            </a:r>
            <a:r>
              <a:rPr lang="en-US" dirty="0" err="1"/>
              <a:t>opnieuw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in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31486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389</Words>
  <Application>Microsoft Office PowerPoint</Application>
  <PresentationFormat>Breedbeeld</PresentationFormat>
  <Paragraphs>54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H8: Straf</vt:lpstr>
      <vt:lpstr>Soorten straf:</vt:lpstr>
      <vt:lpstr>Onvoorwaardelijk en voorwaardelijk</vt:lpstr>
      <vt:lpstr>Voorbeeld voorwaardelijk en onvoorwaardelijk</vt:lpstr>
      <vt:lpstr>Rechten van een slachtoffer</vt:lpstr>
      <vt:lpstr>Reclassering</vt:lpstr>
      <vt:lpstr>Recidive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H8: Straf</dc:title>
  <dc:creator>Fluitsma, D.W.P.M. (Daniel)</dc:creator>
  <cp:lastModifiedBy>Fluitsma, D.W.P.M. (Daniel)</cp:lastModifiedBy>
  <cp:revision>1</cp:revision>
  <dcterms:created xsi:type="dcterms:W3CDTF">2023-03-10T08:07:05Z</dcterms:created>
  <dcterms:modified xsi:type="dcterms:W3CDTF">2023-03-10T08:22:41Z</dcterms:modified>
</cp:coreProperties>
</file>